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515117F-6E0C-439A-B3B6-CD74079965DE}">
  <a:tblStyle styleId="{3515117F-6E0C-439A-B3B6-CD74079965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afb83f2e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afb83f2e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afb83f2e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afb83f2e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afb83f2e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afb83f2e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c9a1ce88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c9a1ce88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afb83f2e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afb83f2e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afb83f2e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afb83f2e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c9a1ce88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c9a1ce88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afb83f2e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afb83f2e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4.jp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kaihaseg/Gimbal" TargetMode="External"/><Relationship Id="rId4" Type="http://schemas.openxmlformats.org/officeDocument/2006/relationships/hyperlink" Target="https://t.me/Gimbal57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2108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Trebuchet MS"/>
                <a:ea typeface="Trebuchet MS"/>
                <a:cs typeface="Trebuchet MS"/>
                <a:sym typeface="Trebuchet MS"/>
              </a:rPr>
              <a:t>В</a:t>
            </a:r>
            <a:r>
              <a:rPr lang="ru" sz="4800">
                <a:latin typeface="Trebuchet MS"/>
                <a:ea typeface="Trebuchet MS"/>
                <a:cs typeface="Trebuchet MS"/>
                <a:sym typeface="Trebuchet MS"/>
              </a:rPr>
              <a:t>ертикальный 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Trebuchet MS"/>
                <a:ea typeface="Trebuchet MS"/>
                <a:cs typeface="Trebuchet MS"/>
                <a:sym typeface="Trebuchet MS"/>
              </a:rPr>
              <a:t>стабилизатор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217800" y="3966600"/>
            <a:ext cx="21585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Токарев Георгий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Кулагин Сергей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Хасэгава Кай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23.05.2025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1" y="247452"/>
            <a:ext cx="1295100" cy="6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7150" y="0"/>
            <a:ext cx="1746270" cy="11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0" y="688600"/>
            <a:ext cx="8832300" cy="4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Описание: </a:t>
            </a:r>
            <a:endParaRPr u="sng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Данный проект представляет собой, устройство, цель которого компенсировать непредумышленные движения рук пользователя для повышения качества фото/видеосъёмки.</a:t>
            </a:r>
            <a:endParaRPr u="sng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Цель проекта: </a:t>
            </a:r>
            <a:endParaRPr u="sng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Спроектировать и изготовить вертикальный стабилизатор для работы с фотоаппаратом или видеокамерой при ручной </a:t>
            </a: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съемке</a:t>
            </a:r>
            <a:b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ru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Задачи: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AutoNum type="arabicPeriod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Выбрать необходимые материалы, приводы и другие компоненты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AutoNum type="arabicPeriod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Разработать ПО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AutoNum type="arabicPeriod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Спроектировать все элементы прототипа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AutoNum type="arabicPeriod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Изготовить детали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AutoNum type="arabicPeriod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Собрать прототип, провести испытания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150" y="0"/>
            <a:ext cx="1746270" cy="11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25" y="48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rebuchet MS"/>
                <a:ea typeface="Trebuchet MS"/>
                <a:cs typeface="Trebuchet MS"/>
                <a:sym typeface="Trebuchet MS"/>
              </a:rPr>
              <a:t>Идея/мотивация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13" y="1190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На рынке нет потребительского стабилизатора оси Z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84625"/>
            <a:ext cx="2654625" cy="26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2563" y="2184625"/>
            <a:ext cx="2958875" cy="29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3850" y="1980800"/>
            <a:ext cx="2858450" cy="28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7150" y="0"/>
            <a:ext cx="1746270" cy="11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rebuchet MS"/>
                <a:ea typeface="Trebuchet MS"/>
                <a:cs typeface="Trebuchet MS"/>
                <a:sym typeface="Trebuchet MS"/>
              </a:rPr>
              <a:t>Ход работы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76975"/>
            <a:ext cx="3778500" cy="30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 начальном планировании было решено использовать в качестве основного материала сталь в силу её прочности, однако при дальнейшей работе основные материалы были изменены на PLA/PETG пластик, т.к. пришлось использовать шаговый двигатель вместо </a:t>
            </a: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приводов</a:t>
            </a: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что означает использование редукторов. Это кратно увеличивает сложность разработки и изготовления деталей из металла.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150" y="0"/>
            <a:ext cx="1746270" cy="11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475" y="1176950"/>
            <a:ext cx="4308825" cy="3082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rebuchet MS"/>
                <a:ea typeface="Trebuchet MS"/>
                <a:cs typeface="Trebuchet MS"/>
                <a:sym typeface="Trebuchet MS"/>
              </a:rPr>
              <a:t>Ход работы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644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 дальнейшей разработке была получена данная модель. PETG пластик использовался для шкивов, а корпус изготовлен из PLA пластика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-4569" l="0" r="-2997" t="0"/>
          <a:stretch/>
        </p:blipFill>
        <p:spPr>
          <a:xfrm>
            <a:off x="5877475" y="2343575"/>
            <a:ext cx="2393726" cy="26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7150" y="0"/>
            <a:ext cx="1746270" cy="11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title="photo_2025-05-23_17-40-0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7" y="2343575"/>
            <a:ext cx="1960952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2650" y="2343575"/>
            <a:ext cx="1928813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rebuchet MS"/>
                <a:ea typeface="Trebuchet MS"/>
                <a:cs typeface="Trebuchet MS"/>
                <a:sym typeface="Trebuchet MS"/>
              </a:rPr>
              <a:t>Компоненты</a:t>
            </a:r>
            <a:r>
              <a:rPr lang="ru"/>
              <a:t> 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23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Шаговый двигатель NEMA2357HS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Драйвер шагового двигателя TB6600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Привод MG995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Ремни Chesbelt HTD 5M/3M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Акселерометр - гироскоп BMI160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Arduino pro micro 5V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Преобразователь напряжения LM25966 5V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ru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Подшипники RS608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196" y="3457700"/>
            <a:ext cx="2429350" cy="16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3525" y="1123950"/>
            <a:ext cx="2509949" cy="16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6450" y="2797250"/>
            <a:ext cx="1619574" cy="161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7150" y="0"/>
            <a:ext cx="1746270" cy="11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rebuchet MS"/>
                <a:ea typeface="Trebuchet MS"/>
                <a:cs typeface="Trebuchet MS"/>
                <a:sym typeface="Trebuchet MS"/>
              </a:rPr>
              <a:t>Проектная команда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07" name="Google Shape;107;p19"/>
          <p:cNvGraphicFramePr/>
          <p:nvPr/>
        </p:nvGraphicFramePr>
        <p:xfrm>
          <a:off x="311700" y="135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{3515117F-6E0C-439A-B3B6-CD74079965DE}</a:tableStyleId>
              </a:tblPr>
              <a:tblGrid>
                <a:gridCol w="4260300"/>
                <a:gridCol w="4260300"/>
              </a:tblGrid>
              <a:tr h="92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Токарев Георгий Б01-305</a:t>
                      </a:r>
                      <a:endParaRPr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Проектирование деталей проекта, работа с 3Д-принтерами, сборка проекта </a:t>
                      </a:r>
                      <a:endParaRPr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</a:tr>
              <a:tr h="92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Кулагин Сергей Б01-304</a:t>
                      </a:r>
                      <a:endParaRPr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Разработка ПО, пайка, сборка проекта</a:t>
                      </a:r>
                      <a:endParaRPr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</a:tr>
              <a:tr h="94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Хасэгава Кай Б01-301</a:t>
                      </a:r>
                      <a:endParaRPr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Работа с 3Д-принтерами, сборка проекта, введение телеграмм канала, составление отчетов и презентаций</a:t>
                      </a:r>
                      <a:endParaRPr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150" y="0"/>
            <a:ext cx="1746270" cy="11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проекта. Что следует улучшить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Большой размер и вес; Неудобная эргономика; На данный момент стабилизатор неудобно и тяжело держать на руках.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Большое трение в системе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Низкая скорость движения механизмов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Большой шум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150" y="0"/>
            <a:ext cx="1746270" cy="11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Ссылки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3909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https://github.com/kaihaseg/Gimbal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https://t.me/Gimbal57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9525" y="1337525"/>
            <a:ext cx="2187201" cy="278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280474"/>
            <a:ext cx="2187199" cy="223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7150" y="0"/>
            <a:ext cx="1746270" cy="11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